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5603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9710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5190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3789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13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625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304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8291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725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413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387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08081-DFEF-43DE-8C4F-C148507A9EFF}" type="datetimeFigureOut">
              <a:rPr lang="es-MX" smtClean="0"/>
              <a:t>08/05/2014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93D81-EF75-4983-9DFC-86876E437C1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7254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hert@estudiosjuridicos-hert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560" y="566124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dirty="0"/>
          </a:p>
        </p:txBody>
      </p:sp>
      <p:sp>
        <p:nvSpPr>
          <p:cNvPr id="3" name="2 CuadroTexto"/>
          <p:cNvSpPr txBox="1"/>
          <p:nvPr/>
        </p:nvSpPr>
        <p:spPr>
          <a:xfrm>
            <a:off x="6336848" y="5910180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s-MX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2014</a:t>
            </a:r>
            <a:endParaRPr lang="es-MX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311627" y="6273922"/>
            <a:ext cx="370864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HUMBERTO ENRIQUE RUIZ TORRES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28274"/>
            <a:ext cx="1997509" cy="17008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653"/>
            <a:ext cx="9144000" cy="2089401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1547664" y="2996952"/>
            <a:ext cx="610857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ENSAYOS.EVALUACIÓN</a:t>
            </a:r>
            <a:endParaRPr lang="es-ES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907051" y="3624118"/>
            <a:ext cx="532924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(Sujetos del Amparo)</a:t>
            </a:r>
          </a:p>
        </p:txBody>
      </p:sp>
    </p:spTree>
    <p:extLst>
      <p:ext uri="{BB962C8B-B14F-4D97-AF65-F5344CB8AC3E}">
        <p14:creationId xmlns:p14="http://schemas.microsoft.com/office/powerpoint/2010/main" val="85491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600" y="54868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MX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INSTRUCCIONES:</a:t>
            </a:r>
            <a:endParaRPr lang="es-MX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971600" y="1358473"/>
            <a:ext cx="7272808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dirty="0" smtClean="0"/>
              <a:t>Seleccione tres de los siguientes seis temas.</a:t>
            </a:r>
          </a:p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dirty="0" smtClean="0"/>
              <a:t>De los temas seleccionados (y sólo de ellos) elabore un ensayo </a:t>
            </a:r>
            <a:r>
              <a:rPr lang="es-MX" b="1" dirty="0" smtClean="0"/>
              <a:t>individual.</a:t>
            </a:r>
          </a:p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dirty="0" smtClean="0"/>
              <a:t>Su opinión deberá estar debidamente razonada y fundada en derecho.</a:t>
            </a:r>
            <a:endParaRPr lang="es-MX" b="1" dirty="0" smtClean="0"/>
          </a:p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dirty="0" smtClean="0"/>
              <a:t>Cada ensayo no deberá ser superior a dos cuartillas, escritas por una sola cara, con tipo Arial de 12 puntos e interlineado de 1.5.</a:t>
            </a:r>
          </a:p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dirty="0" smtClean="0"/>
              <a:t>Deberá remitir su trabajo a la siguiente dirección </a:t>
            </a:r>
            <a:r>
              <a:rPr lang="es-MX" dirty="0" smtClean="0">
                <a:hlinkClick r:id="rId2"/>
              </a:rPr>
              <a:t>hert@estudiosjuridicos-hert.com</a:t>
            </a:r>
            <a:r>
              <a:rPr lang="es-MX" dirty="0" smtClean="0"/>
              <a:t> a más tardar el </a:t>
            </a:r>
            <a:r>
              <a:rPr lang="es-MX" dirty="0" smtClean="0"/>
              <a:t>23 de mayo a </a:t>
            </a:r>
            <a:r>
              <a:rPr lang="es-MX" dirty="0" smtClean="0"/>
              <a:t>las 17:00 horas.</a:t>
            </a:r>
          </a:p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dirty="0" smtClean="0"/>
              <a:t>Se recomienda enviar todos los trabajos, vía electrónica, a través de la Coordinación de la Universidad, en un solo paquete.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250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43608" y="47667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MX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TEMAS:</a:t>
            </a:r>
            <a:endParaRPr lang="es-MX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043608" y="1052736"/>
            <a:ext cx="7272808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s-MX" dirty="0" smtClean="0"/>
              <a:t>¿El amparo contra particulares, es inconstitucional?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s-MX" dirty="0" smtClean="0"/>
              <a:t>¿Debería establecerse la colegiación obligatoria para los abogados? ¿Por qué razón? (en caso de afirmativa) ¿Por qué razón? (en caso de negativa).  Eventualmente, ¿a través de qué medio?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s-MX" dirty="0" smtClean="0"/>
              <a:t>La representación del menor de 14 años en amparo, ¿está debidamente regulada?  ¿Debería aplicarse la legislación en materia civil?, ¿cuál?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s-MX" dirty="0" smtClean="0"/>
              <a:t>¿Es constitucional el criterio contenido en la tesis con número de registro 2000322?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es-MX" dirty="0" smtClean="0"/>
              <a:t>¿Es constitucional el criterio contenido en la tesis con número de registro 177770?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es-MX" dirty="0" smtClean="0"/>
              <a:t>¿Debería desaparecer la figura del Ministerio Público Federal, como parte en el amparo? ¿Por qué razón?  (en caso de afirmativa) ¿Por qué razón? (en caso de negativa).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815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266</Words>
  <Application>Microsoft Office PowerPoint</Application>
  <PresentationFormat>Presentación en pantalla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Presentación de PowerPoint</vt:lpstr>
      <vt:lpstr>Presentación de PowerPoint</vt:lpstr>
      <vt:lpstr>Presentación de PowerPoint</vt:lpstr>
    </vt:vector>
  </TitlesOfParts>
  <Company>Banco de México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Banxico</dc:creator>
  <cp:lastModifiedBy>Banxico</cp:lastModifiedBy>
  <cp:revision>20</cp:revision>
  <dcterms:created xsi:type="dcterms:W3CDTF">2014-04-16T15:34:22Z</dcterms:created>
  <dcterms:modified xsi:type="dcterms:W3CDTF">2014-05-08T23:03:10Z</dcterms:modified>
</cp:coreProperties>
</file>